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7" r:id="rId10"/>
    <p:sldId id="2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155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856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107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414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4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144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44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25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07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38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729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4/22/2024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7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US" sz="3800" dirty="0"/>
              <a:t>Traffic prediction in machine learning </a:t>
            </a: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860742" y="3633691"/>
            <a:ext cx="4425962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200" b="1" dirty="0"/>
              <a:t>By Nupriya Saxena (</a:t>
            </a:r>
            <a:r>
              <a:rPr lang="en-IN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STB03</a:t>
            </a:r>
            <a:r>
              <a:rPr lang="en-US" sz="2200" b="1" dirty="0"/>
              <a:t>)
Under the guidance of Urooj Khan </a:t>
            </a:r>
          </a:p>
          <a:p>
            <a:pPr algn="l"/>
            <a:r>
              <a:rPr lang="en-US" sz="2200" b="1" dirty="0"/>
              <a:t>Submitted to Meta </a:t>
            </a:r>
            <a:r>
              <a:rPr lang="en-US" sz="2200" b="1" dirty="0" err="1"/>
              <a:t>Scifor</a:t>
            </a:r>
            <a:r>
              <a:rPr lang="en-US" sz="2200" b="1" dirty="0"/>
              <a:t> Technology</a:t>
            </a:r>
            <a:r>
              <a:rPr lang="en-US" sz="2200" dirty="0"/>
              <a:t>
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31C85-A196-CDB6-D23B-021359F9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6" r="27330" b="-10"/>
          <a:stretch/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6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F942E9-CBAB-6A86-4BD4-F5FB7D4C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43" y="1303375"/>
            <a:ext cx="2533337" cy="2533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1563F-2A57-44BC-F305-657F75B32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559" y="3836712"/>
            <a:ext cx="520065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58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erial view of a highway near the ocean">
            <a:extLst>
              <a:ext uri="{FF2B5EF4-FFF2-40B4-BE49-F238E27FC236}">
                <a16:creationId xmlns:a16="http://schemas.microsoft.com/office/drawing/2014/main" id="{5B0E2390-5E8F-4AAC-D2E6-220BDF98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5" r="17612" b="6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86699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sz="6600" dirty="0"/>
              <a:t>Thank you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C1DFCE35-0E83-766E-F22C-EABC278E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60" r="16449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Content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Introduction of problem statement </a:t>
            </a:r>
          </a:p>
          <a:p>
            <a:pPr lvl="0"/>
            <a:r>
              <a:rPr lang="en-US" sz="2200" dirty="0"/>
              <a:t>Data collection </a:t>
            </a:r>
          </a:p>
          <a:p>
            <a:pPr lvl="0"/>
            <a:r>
              <a:rPr lang="en-US" sz="2200" dirty="0"/>
              <a:t>Data cleaning </a:t>
            </a:r>
          </a:p>
          <a:p>
            <a:pPr lvl="0"/>
            <a:r>
              <a:rPr lang="en-US" sz="2200" dirty="0"/>
              <a:t>Data preparing </a:t>
            </a:r>
          </a:p>
          <a:p>
            <a:pPr lvl="0"/>
            <a:r>
              <a:rPr lang="en-US" sz="2200" dirty="0"/>
              <a:t>Data visualization </a:t>
            </a:r>
          </a:p>
          <a:p>
            <a:pPr lvl="0"/>
            <a:r>
              <a:rPr lang="en-US" sz="2200" dirty="0"/>
              <a:t>Data training </a:t>
            </a:r>
          </a:p>
          <a:p>
            <a:pPr lvl="0"/>
            <a:r>
              <a:rPr lang="en-US" sz="2200" dirty="0"/>
              <a:t>Model creation </a:t>
            </a:r>
          </a:p>
          <a:p>
            <a:pPr lvl="0"/>
            <a:r>
              <a:rPr lang="en-US" sz="2200" dirty="0"/>
              <a:t>Model evaluation </a:t>
            </a:r>
          </a:p>
          <a:p>
            <a:pPr lvl="0"/>
            <a:r>
              <a:rPr lang="en-US" sz="2200" dirty="0"/>
              <a:t>Parameter tuning </a:t>
            </a:r>
          </a:p>
          <a:p>
            <a:pPr lvl="0"/>
            <a:r>
              <a:rPr lang="en-US" sz="2200" dirty="0"/>
              <a:t>Prediction </a:t>
            </a:r>
          </a:p>
        </p:txBody>
      </p:sp>
    </p:spTree>
    <p:extLst>
      <p:ext uri="{BB962C8B-B14F-4D97-AF65-F5344CB8AC3E}">
        <p14:creationId xmlns:p14="http://schemas.microsoft.com/office/powerpoint/2010/main" val="324871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rrows going up">
            <a:extLst>
              <a:ext uri="{FF2B5EF4-FFF2-40B4-BE49-F238E27FC236}">
                <a16:creationId xmlns:a16="http://schemas.microsoft.com/office/drawing/2014/main" id="{88019FAB-7D06-633F-6CA0-4B469781A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6" r="10487" b="11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Decision tree regression </a:t>
            </a:r>
          </a:p>
          <a:p>
            <a:pPr lvl="0"/>
            <a:r>
              <a:rPr lang="en-US" dirty="0"/>
              <a:t>Linear regression </a:t>
            </a:r>
          </a:p>
          <a:p>
            <a:pPr lvl="0"/>
            <a:r>
              <a:rPr lang="en-US" dirty="0"/>
              <a:t>Random forest regression </a:t>
            </a:r>
          </a:p>
          <a:p>
            <a:pPr lvl="0"/>
            <a:r>
              <a:rPr lang="en-US" dirty="0"/>
              <a:t>XGB regression </a:t>
            </a:r>
          </a:p>
          <a:p>
            <a:pPr lvl="0"/>
            <a:r>
              <a:rPr lang="en-US" dirty="0"/>
              <a:t>Grid search CV</a:t>
            </a:r>
          </a:p>
        </p:txBody>
      </p:sp>
    </p:spTree>
    <p:extLst>
      <p:ext uri="{BB962C8B-B14F-4D97-AF65-F5344CB8AC3E}">
        <p14:creationId xmlns:p14="http://schemas.microsoft.com/office/powerpoint/2010/main" val="1924996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3D abstract blue and gold cube illustration">
            <a:extLst>
              <a:ext uri="{FF2B5EF4-FFF2-40B4-BE49-F238E27FC236}">
                <a16:creationId xmlns:a16="http://schemas.microsoft.com/office/drawing/2014/main" id="{4863B56D-EC8A-AD82-18B3-B22C61CC0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1" r="35670" b="-2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Data visualization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5DAD205-D207-F931-2708-BC874FE27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42" y="1466986"/>
            <a:ext cx="3429357" cy="411325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82E53-B0C1-9C6A-FEEF-FE4AD3092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3" y="1466986"/>
            <a:ext cx="4217852" cy="4217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70BF67-CE65-7F78-DE40-436C3A8DFB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799" y="1969476"/>
            <a:ext cx="3801413" cy="36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0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Stock market graph on display">
            <a:extLst>
              <a:ext uri="{FF2B5EF4-FFF2-40B4-BE49-F238E27FC236}">
                <a16:creationId xmlns:a16="http://schemas.microsoft.com/office/drawing/2014/main" id="{5B485106-E799-4ECF-830F-7D176A6206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07" r="21389" b="-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Heatmap to show correlation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2FA9C7-52D0-EDF6-AB61-39DCE527D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16252" y="2076969"/>
            <a:ext cx="5344271" cy="3934374"/>
          </a:xfrm>
        </p:spPr>
      </p:pic>
    </p:spTree>
    <p:extLst>
      <p:ext uri="{BB962C8B-B14F-4D97-AF65-F5344CB8AC3E}">
        <p14:creationId xmlns:p14="http://schemas.microsoft.com/office/powerpoint/2010/main" val="28621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erial view of a highway interchange">
            <a:extLst>
              <a:ext uri="{FF2B5EF4-FFF2-40B4-BE49-F238E27FC236}">
                <a16:creationId xmlns:a16="http://schemas.microsoft.com/office/drawing/2014/main" id="{7E55273C-0052-E176-04CA-085EE02C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4" r="25542" b="-4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Divide of data in junction wise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AEA1D91-9361-FF94-3ACE-DCC2141BD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91" y="4464095"/>
            <a:ext cx="4157216" cy="207860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FBB760-893B-165F-E527-565B8CE5A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48" y="2025748"/>
            <a:ext cx="4246102" cy="2123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5996FFE-A3E9-656F-E8D4-95C4D8C8D4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59" y="1927714"/>
            <a:ext cx="4638236" cy="23191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9C976-49ED-8672-CA5E-C3495F960D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59" y="4343840"/>
            <a:ext cx="4638236" cy="231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6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group of yellow figures and a red figure on the other side">
            <a:extLst>
              <a:ext uri="{FF2B5EF4-FFF2-40B4-BE49-F238E27FC236}">
                <a16:creationId xmlns:a16="http://schemas.microsoft.com/office/drawing/2014/main" id="{75698433-D595-3618-7CA0-A2F52AEF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689" r="8120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Evaluation of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9A4D02-FBB7-79AC-4023-599522385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8963" y="1444246"/>
            <a:ext cx="4317653" cy="246723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B410B-1C68-ACA0-EEC6-520249A50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360" y="1451189"/>
            <a:ext cx="4303790" cy="2460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9CEC1A-746E-E27A-B244-9B36C35EC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60" y="4131424"/>
            <a:ext cx="4416688" cy="2483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42ED5A-2CD5-BBD9-3F10-463A79AE6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963" y="4066192"/>
            <a:ext cx="4321942" cy="238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0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54688C58-E4A0-E044-0EAF-B70C6B9EA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74" r="24434" b="-3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Results and Analysis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120640" y="1336431"/>
            <a:ext cx="6427892" cy="488339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55D10A-A15E-197C-01D0-3E0DE432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16" y="1449975"/>
            <a:ext cx="4420217" cy="2438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D7DAD9-A163-EDEC-C130-50984330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35712"/>
            <a:ext cx="4477375" cy="2353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F03BF4-DC65-742A-5721-9FAAF8F32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0599" y="4262119"/>
            <a:ext cx="4467849" cy="22767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BE2BE2-D535-714F-87E8-F479B54E2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632" y="4179650"/>
            <a:ext cx="4610743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64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Person writing on a notepad">
            <a:extLst>
              <a:ext uri="{FF2B5EF4-FFF2-40B4-BE49-F238E27FC236}">
                <a16:creationId xmlns:a16="http://schemas.microsoft.com/office/drawing/2014/main" id="{A3387E76-3B2E-B060-7AB2-B95C859DA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6" r="19052" b="-7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Web Application 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A1E69-7E74-9145-5CCB-F29E4780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320" y="1516874"/>
            <a:ext cx="8385940" cy="47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2616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83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ShapesVTI</vt:lpstr>
      <vt:lpstr>Traffic prediction in machine learning </vt:lpstr>
      <vt:lpstr>Content </vt:lpstr>
      <vt:lpstr>Methodology </vt:lpstr>
      <vt:lpstr>Data visualization </vt:lpstr>
      <vt:lpstr>Heatmap to show correlation </vt:lpstr>
      <vt:lpstr>Divide of data in junction wise</vt:lpstr>
      <vt:lpstr>Evaluation of model</vt:lpstr>
      <vt:lpstr>Results and Analysis</vt:lpstr>
      <vt:lpstr>Web Application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prediction in machine learning</dc:title>
  <dc:creator>Nupriya Saxena</dc:creator>
  <cp:lastModifiedBy>Nupriya Saxena</cp:lastModifiedBy>
  <cp:revision>4</cp:revision>
  <dcterms:created xsi:type="dcterms:W3CDTF">2024-04-12T08:49:25Z</dcterms:created>
  <dcterms:modified xsi:type="dcterms:W3CDTF">2024-04-22T09:21:20Z</dcterms:modified>
</cp:coreProperties>
</file>